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7" r:id="rId6"/>
    <p:sldId id="260" r:id="rId7"/>
    <p:sldId id="262" r:id="rId8"/>
    <p:sldId id="264" r:id="rId9"/>
    <p:sldId id="263" r:id="rId10"/>
    <p:sldId id="268" r:id="rId11"/>
    <p:sldId id="265" r:id="rId12"/>
    <p:sldId id="26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69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8/19/2015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7CaPWsLx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639" y="881356"/>
            <a:ext cx="7772400" cy="2663630"/>
          </a:xfrm>
        </p:spPr>
        <p:txBody>
          <a:bodyPr/>
          <a:lstStyle/>
          <a:p>
            <a:r>
              <a:rPr lang="en-US" dirty="0" smtClean="0"/>
              <a:t>Unturned Stones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0227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documentary film on Charles and Frances Townes by </a:t>
            </a:r>
            <a:r>
              <a:rPr lang="en-US" dirty="0" err="1" smtClean="0">
                <a:solidFill>
                  <a:schemeClr val="tx1"/>
                </a:solidFill>
              </a:rPr>
              <a:t>Taran</a:t>
            </a:r>
            <a:r>
              <a:rPr lang="en-US" dirty="0" smtClean="0">
                <a:solidFill>
                  <a:schemeClr val="tx1"/>
                </a:solidFill>
              </a:rPr>
              <a:t> Singh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823"/>
            <a:ext cx="8229600" cy="915334"/>
          </a:xfrm>
        </p:spPr>
        <p:txBody>
          <a:bodyPr/>
          <a:lstStyle/>
          <a:p>
            <a:r>
              <a:rPr lang="en-US" sz="4200" dirty="0" smtClean="0"/>
              <a:t>Production timeline and funding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started filming and researching 3.5 years ago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Collected dozens of hours of footage with Charles and Frances in a variety of settings, including their apartment home, church, UC Berkeley offices, and </a:t>
            </a:r>
            <a:r>
              <a:rPr lang="en-US" dirty="0" err="1" smtClean="0">
                <a:solidFill>
                  <a:schemeClr val="tx1"/>
                </a:solidFill>
              </a:rPr>
              <a:t>birdwatching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Also filmed interviews with colleagues like Walt </a:t>
            </a:r>
            <a:r>
              <a:rPr lang="en-US" dirty="0" err="1" smtClean="0">
                <a:solidFill>
                  <a:schemeClr val="tx1"/>
                </a:solidFill>
              </a:rPr>
              <a:t>Fitelson</a:t>
            </a:r>
            <a:r>
              <a:rPr lang="en-US" dirty="0" smtClean="0">
                <a:solidFill>
                  <a:schemeClr val="tx1"/>
                </a:solidFill>
              </a:rPr>
              <a:t>, Ed </a:t>
            </a:r>
            <a:r>
              <a:rPr lang="en-US" dirty="0" err="1" smtClean="0">
                <a:solidFill>
                  <a:schemeClr val="tx1"/>
                </a:solidFill>
              </a:rPr>
              <a:t>Wishnow</a:t>
            </a:r>
            <a:r>
              <a:rPr lang="en-US" dirty="0" smtClean="0">
                <a:solidFill>
                  <a:schemeClr val="tx1"/>
                </a:solidFill>
              </a:rPr>
              <a:t>, Dan </a:t>
            </a:r>
            <a:r>
              <a:rPr lang="en-US" dirty="0" err="1" smtClean="0">
                <a:solidFill>
                  <a:schemeClr val="tx1"/>
                </a:solidFill>
              </a:rPr>
              <a:t>Werthimer</a:t>
            </a:r>
            <a:r>
              <a:rPr lang="en-US" dirty="0" smtClean="0">
                <a:solidFill>
                  <a:schemeClr val="tx1"/>
                </a:solidFill>
              </a:rPr>
              <a:t>, Arno Penzias, and </a:t>
            </a:r>
            <a:r>
              <a:rPr lang="en-US" dirty="0" err="1" smtClean="0">
                <a:solidFill>
                  <a:schemeClr val="tx1"/>
                </a:solidFill>
              </a:rPr>
              <a:t>Reinhard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Genzel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Most funding so far has come from me and my family, and some from Spectra Physics and South Carolina State Museum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Production is stopped currently because of no money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Interviews waiting to happen include Freeman Dyson, </a:t>
            </a:r>
            <a:r>
              <a:rPr lang="en-US" dirty="0" err="1" smtClean="0">
                <a:solidFill>
                  <a:schemeClr val="tx1"/>
                </a:solidFill>
              </a:rPr>
              <a:t>Vint</a:t>
            </a:r>
            <a:r>
              <a:rPr lang="en-US" dirty="0" smtClean="0">
                <a:solidFill>
                  <a:schemeClr val="tx1"/>
                </a:solidFill>
              </a:rPr>
              <a:t> Cerf, Norio </a:t>
            </a:r>
            <a:r>
              <a:rPr lang="en-US" dirty="0" err="1" smtClean="0">
                <a:solidFill>
                  <a:schemeClr val="tx1"/>
                </a:solidFill>
              </a:rPr>
              <a:t>Kaifu</a:t>
            </a:r>
            <a:r>
              <a:rPr lang="en-US" dirty="0" smtClean="0">
                <a:solidFill>
                  <a:schemeClr val="tx1"/>
                </a:solidFill>
              </a:rPr>
              <a:t>, Elsa </a:t>
            </a:r>
            <a:r>
              <a:rPr lang="en-US" dirty="0" err="1" smtClean="0">
                <a:solidFill>
                  <a:schemeClr val="tx1"/>
                </a:solidFill>
              </a:rPr>
              <a:t>Garmire</a:t>
            </a:r>
            <a:r>
              <a:rPr lang="en-US" dirty="0" smtClean="0">
                <a:solidFill>
                  <a:schemeClr val="tx1"/>
                </a:solidFill>
              </a:rPr>
              <a:t>, and an important one with Frances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1085" y="203199"/>
            <a:ext cx="7487784" cy="595087"/>
          </a:xfrm>
        </p:spPr>
        <p:txBody>
          <a:bodyPr/>
          <a:lstStyle/>
          <a:p>
            <a:r>
              <a:rPr lang="en-US" sz="2400" dirty="0" smtClean="0"/>
              <a:t>Unturned Stones Trailer</a:t>
            </a:r>
            <a:endParaRPr lang="en-US" sz="2400" dirty="0"/>
          </a:p>
        </p:txBody>
      </p:sp>
      <p:pic>
        <p:nvPicPr>
          <p:cNvPr id="2" name="Unturned Stones trailer-S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085" y="1048656"/>
            <a:ext cx="8379582" cy="47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9878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47"/>
            <a:ext cx="9279163" cy="1109780"/>
          </a:xfrm>
        </p:spPr>
        <p:txBody>
          <a:bodyPr/>
          <a:lstStyle/>
          <a:p>
            <a:r>
              <a:rPr lang="en-US" sz="5000" dirty="0" smtClean="0"/>
              <a:t>What can Unturned Stones do?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90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Heal some of the rift between the scientific and religious camps and offer a new path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 funding and the talent available to science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Help religious communities navigate a world increasingly dominated by science and technology</a:t>
            </a:r>
          </a:p>
          <a:p>
            <a:r>
              <a:rPr lang="en-US" dirty="0">
                <a:solidFill>
                  <a:schemeClr val="tx1"/>
                </a:solidFill>
              </a:rPr>
              <a:t>Example: Home-school group is 1.8m people in U.S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film will spread Charles and Frances’ legacy forever across the world. Digital media doesn’t disappear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Example: 1,000 years in the future someone interested in the documentary on the inventor of the laser watches </a:t>
            </a:r>
            <a:r>
              <a:rPr lang="en-US" u="sng" dirty="0" smtClean="0">
                <a:solidFill>
                  <a:schemeClr val="tx1"/>
                </a:solidFill>
              </a:rPr>
              <a:t>Unturned Stones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5" y="307934"/>
            <a:ext cx="3746870" cy="4640112"/>
          </a:xfrm>
        </p:spPr>
        <p:txBody>
          <a:bodyPr/>
          <a:lstStyle/>
          <a:p>
            <a:r>
              <a:rPr lang="en-US" dirty="0" smtClean="0"/>
              <a:t>What would Charlie have thought?</a:t>
            </a:r>
            <a:endParaRPr lang="en-US" dirty="0"/>
          </a:p>
        </p:txBody>
      </p:sp>
      <p:pic>
        <p:nvPicPr>
          <p:cNvPr id="4" name="Content Placeholder 3" descr="IMG_130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-24211" r="-2061" b="25156"/>
          <a:stretch/>
        </p:blipFill>
        <p:spPr>
          <a:xfrm rot="5400000">
            <a:off x="3833778" y="709308"/>
            <a:ext cx="6373165" cy="5573768"/>
          </a:xfrm>
        </p:spPr>
      </p:pic>
    </p:spTree>
    <p:extLst>
      <p:ext uri="{BB962C8B-B14F-4D97-AF65-F5344CB8AC3E}">
        <p14:creationId xmlns:p14="http://schemas.microsoft.com/office/powerpoint/2010/main" val="31385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263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To Charles, Frances and their whole family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To the organizing committee for putting this important conference together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To the many friends old and new who have helped me learn about Charles and Frances and pushed this film to greater heights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945"/>
            <a:ext cx="8229600" cy="1097207"/>
          </a:xfrm>
        </p:spPr>
        <p:txBody>
          <a:bodyPr/>
          <a:lstStyle/>
          <a:p>
            <a:r>
              <a:rPr lang="en-US" dirty="0" smtClean="0"/>
              <a:t>What would Jesus do?</a:t>
            </a:r>
            <a:endParaRPr lang="en-US" dirty="0"/>
          </a:p>
        </p:txBody>
      </p:sp>
      <p:pic>
        <p:nvPicPr>
          <p:cNvPr id="4" name="Content Placeholder 3" descr="wwj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b="2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94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77245"/>
            <a:ext cx="8229600" cy="984032"/>
          </a:xfrm>
        </p:spPr>
        <p:txBody>
          <a:bodyPr/>
          <a:lstStyle/>
          <a:p>
            <a:r>
              <a:rPr lang="en-US" dirty="0" smtClean="0"/>
              <a:t>What would Charlie do?</a:t>
            </a:r>
            <a:endParaRPr lang="en-US" dirty="0"/>
          </a:p>
        </p:txBody>
      </p:sp>
      <p:pic>
        <p:nvPicPr>
          <p:cNvPr id="3" name="Content Placeholder 2" descr="image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r="3836" b="-1482"/>
          <a:stretch/>
        </p:blipFill>
        <p:spPr>
          <a:xfrm>
            <a:off x="854991" y="1499600"/>
            <a:ext cx="7605488" cy="5257799"/>
          </a:xfrm>
        </p:spPr>
      </p:pic>
    </p:spTree>
    <p:extLst>
      <p:ext uri="{BB962C8B-B14F-4D97-AF65-F5344CB8AC3E}">
        <p14:creationId xmlns:p14="http://schemas.microsoft.com/office/powerpoint/2010/main" val="26507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5" y="767064"/>
            <a:ext cx="3130774" cy="4879035"/>
          </a:xfrm>
        </p:spPr>
        <p:txBody>
          <a:bodyPr/>
          <a:lstStyle/>
          <a:p>
            <a:r>
              <a:rPr lang="en-US" sz="3800" dirty="0" smtClean="0"/>
              <a:t>2015</a:t>
            </a:r>
            <a:br>
              <a:rPr lang="en-US" sz="3800" dirty="0" smtClean="0"/>
            </a:br>
            <a:r>
              <a:rPr lang="en-US" sz="3800" dirty="0"/>
              <a:t>Paris kickoff</a:t>
            </a:r>
            <a:br>
              <a:rPr lang="en-US" sz="3800" dirty="0"/>
            </a:br>
            <a:r>
              <a:rPr lang="en-US" sz="3800" dirty="0" smtClean="0"/>
              <a:t>International Year of Light and Light-based Technologies</a:t>
            </a:r>
            <a:endParaRPr lang="en-US" sz="3800" dirty="0"/>
          </a:p>
        </p:txBody>
      </p:sp>
      <p:pic>
        <p:nvPicPr>
          <p:cNvPr id="6" name="Content Placeholder 5" descr="IMG_043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0"/>
          <a:stretch/>
        </p:blipFill>
        <p:spPr>
          <a:xfrm rot="5400000">
            <a:off x="3563938" y="766763"/>
            <a:ext cx="5122862" cy="5359400"/>
          </a:xfrm>
        </p:spPr>
      </p:pic>
    </p:spTree>
    <p:extLst>
      <p:ext uri="{BB962C8B-B14F-4D97-AF65-F5344CB8AC3E}">
        <p14:creationId xmlns:p14="http://schemas.microsoft.com/office/powerpoint/2010/main" val="3848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96"/>
            <a:ext cx="8229600" cy="1109781"/>
          </a:xfrm>
        </p:spPr>
        <p:txBody>
          <a:bodyPr/>
          <a:lstStyle/>
          <a:p>
            <a:r>
              <a:rPr lang="en-US" dirty="0" smtClean="0"/>
              <a:t>What is Unturned Stones?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feature-length (90+ minutes) documentary film on Charles and Frances Townes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Like any good film there is a strong love story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73 year marriage, 4 daughters, grandkids, great-grandkids. Married from 1941-2015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Devotion and sacrifice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Another important aspect of the story is that Charles sought to understand our universe and did so through science and religion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he concluded was that science and religion indicate man has a special role in the universe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70"/>
            <a:ext cx="8229600" cy="1072057"/>
          </a:xfrm>
        </p:spPr>
        <p:txBody>
          <a:bodyPr/>
          <a:lstStyle/>
          <a:p>
            <a:r>
              <a:rPr lang="en-US" dirty="0" smtClean="0"/>
              <a:t>How did I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was a student at Berkeley and over three years ago I found out Charles invented the laser. What an accomplishment—so I asked for an office hours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 patiently answered my questions and I left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few weeks later I saw him after the Oppenheimer lecture and asked him a few questions again. This time he had a question: Can I give him a ride home?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My answer was yes because I had a car and the time to help a man who has helped the world so much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turned into three years of driving him to and from his home and campus on a daily basis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ticketed in the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Ironic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095"/>
            <a:ext cx="8229600" cy="996608"/>
          </a:xfrm>
        </p:spPr>
        <p:txBody>
          <a:bodyPr/>
          <a:lstStyle/>
          <a:p>
            <a:r>
              <a:rPr lang="en-US" dirty="0" smtClean="0"/>
              <a:t>Why make a film?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was familiar with film from producing documentary clips with climate, energy and environmental experts at Berkeley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quickly realized Charles deserves a full documentary because of the laser and his love of life and Earth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Filmmaking is a great way to influence and educate the public, and digital technology has made it more accessible to everyone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“I have always been motivated not by something inside me that needed to be expressed but rather by the wonder of something I see that I want to share with the rest of the world. I think of myself as a chronicler of my time and feel impelled to probe and probe into the depths of society in search of the essence of the truth.”</a:t>
            </a:r>
          </a:p>
          <a:p>
            <a:pPr marL="1371600" lvl="3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--Jack Delano, documentary photographer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1671</TotalTime>
  <Words>629</Words>
  <Application>Microsoft Office PowerPoint</Application>
  <PresentationFormat>On-screen Show (4:3)</PresentationFormat>
  <Paragraphs>46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Courier New</vt:lpstr>
      <vt:lpstr>Palatino Linotype</vt:lpstr>
      <vt:lpstr>Executive</vt:lpstr>
      <vt:lpstr>Unturned Stones</vt:lpstr>
      <vt:lpstr>Thank you</vt:lpstr>
      <vt:lpstr>What would Jesus do?</vt:lpstr>
      <vt:lpstr>What would Charlie do?</vt:lpstr>
      <vt:lpstr>2015 Paris kickoff International Year of Light and Light-based Technologies</vt:lpstr>
      <vt:lpstr>What is Unturned Stones?</vt:lpstr>
      <vt:lpstr>How did I get involved?</vt:lpstr>
      <vt:lpstr>Getting ticketed in the car</vt:lpstr>
      <vt:lpstr>Why make a film?</vt:lpstr>
      <vt:lpstr>Production timeline and funding</vt:lpstr>
      <vt:lpstr>Unturned Stones Trailer</vt:lpstr>
      <vt:lpstr>What can Unturned Stones do?</vt:lpstr>
      <vt:lpstr>What would Charlie have thought?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Unturned Stones</dc:title>
  <dc:creator>Whiz</dc:creator>
  <cp:lastModifiedBy>Rtech</cp:lastModifiedBy>
  <cp:revision>21</cp:revision>
  <dcterms:created xsi:type="dcterms:W3CDTF">2015-07-31T14:56:19Z</dcterms:created>
  <dcterms:modified xsi:type="dcterms:W3CDTF">2015-08-20T05:32:32Z</dcterms:modified>
</cp:coreProperties>
</file>